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440E0A-D0D4-45D1-9155-27CB32998187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E3B292-ADF9-403B-A536-FCAF70CDFD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822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9CC9EDF-7BEC-45DC-A601-1E46889F4AE1}" type="slidenum">
              <a:rPr lang="en-US" sz="1200"/>
              <a:pPr eaLnBrk="1" hangingPunct="1"/>
              <a:t>1</a:t>
            </a:fld>
            <a:endParaRPr lang="en-US" sz="1200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4132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421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995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0810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97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25221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0587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3013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61206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0509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6579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F8744A-9086-48AC-ACAA-F6AA35FE559F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0DB67B-1454-4F10-970F-FFCE420D7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3147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Line 2"/>
          <p:cNvSpPr>
            <a:spLocks noChangeShapeType="1"/>
          </p:cNvSpPr>
          <p:nvPr/>
        </p:nvSpPr>
        <p:spPr bwMode="auto">
          <a:xfrm>
            <a:off x="1143000" y="152400"/>
            <a:ext cx="0" cy="647700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1" name="Line 3"/>
          <p:cNvSpPr>
            <a:spLocks noChangeShapeType="1"/>
          </p:cNvSpPr>
          <p:nvPr/>
        </p:nvSpPr>
        <p:spPr bwMode="auto">
          <a:xfrm>
            <a:off x="304800" y="1066800"/>
            <a:ext cx="8610600" cy="0"/>
          </a:xfrm>
          <a:prstGeom prst="line">
            <a:avLst/>
          </a:prstGeom>
          <a:noFill/>
          <a:ln w="9525">
            <a:solidFill>
              <a:srgbClr val="FF99CC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7172" name="Text Box 5"/>
          <p:cNvSpPr txBox="1">
            <a:spLocks noChangeArrowheads="1"/>
          </p:cNvSpPr>
          <p:nvPr/>
        </p:nvSpPr>
        <p:spPr bwMode="auto">
          <a:xfrm>
            <a:off x="1447800" y="1066800"/>
            <a:ext cx="7239000" cy="2708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endParaRPr lang="en-US" sz="2000" b="1" dirty="0">
              <a:latin typeface="Arial" charset="0"/>
              <a:cs typeface="Arial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</a:t>
            </a: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7-8 mos. </a:t>
            </a:r>
            <a:r>
              <a:rPr lang="en-US" sz="2000" b="1" dirty="0">
                <a:cs typeface="Times New Roman" pitchFamily="18" charset="0"/>
              </a:rPr>
              <a:t>		</a:t>
            </a:r>
            <a:r>
              <a:rPr lang="en-US" sz="2000" b="1" dirty="0">
                <a:latin typeface="Arial" charset="0"/>
                <a:cs typeface="Arial" charset="0"/>
              </a:rPr>
              <a:t>Repeats babbling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Imitates sound sequence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Imitates gestures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r>
              <a:rPr lang="en-US" sz="2000" b="1" dirty="0">
                <a:latin typeface="Arial" charset="0"/>
                <a:cs typeface="Arial" charset="0"/>
              </a:rPr>
              <a:t>			Vocalizes satisfaction</a:t>
            </a:r>
            <a:endParaRPr lang="en-US" sz="2000" b="1" dirty="0">
              <a:cs typeface="Times New Roman" pitchFamily="18" charset="0"/>
            </a:endParaRPr>
          </a:p>
          <a:p>
            <a:pPr eaLnBrk="1" hangingPunct="1">
              <a:lnSpc>
                <a:spcPct val="75000"/>
              </a:lnSpc>
              <a:spcBef>
                <a:spcPct val="50000"/>
              </a:spcBef>
            </a:pPr>
            <a:endParaRPr lang="en-US" sz="2000" b="1" dirty="0">
              <a:latin typeface="Arial" charset="0"/>
              <a:cs typeface="Arial" charset="0"/>
            </a:endParaRPr>
          </a:p>
        </p:txBody>
      </p:sp>
      <p:sp>
        <p:nvSpPr>
          <p:cNvPr id="7173" name="Rectangle 6"/>
          <p:cNvSpPr>
            <a:spLocks noChangeArrowheads="1"/>
          </p:cNvSpPr>
          <p:nvPr/>
        </p:nvSpPr>
        <p:spPr bwMode="auto">
          <a:xfrm>
            <a:off x="1060450" y="457200"/>
            <a:ext cx="80835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3600" b="1">
                <a:latin typeface="Arial" charset="0"/>
              </a:rPr>
              <a:t> Language Development Cont. (ISCI)</a:t>
            </a:r>
          </a:p>
        </p:txBody>
      </p:sp>
      <p:pic>
        <p:nvPicPr>
          <p:cNvPr id="2" name="What babies say, 6, 7, 8 months.avi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4244.5552" end="16523.682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324100" y="3390900"/>
            <a:ext cx="4572000" cy="3238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Microsoft Office PowerPoint</Application>
  <PresentationFormat>On-screen Show (4:3)</PresentationFormat>
  <Paragraphs>8</Paragraphs>
  <Slides>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1</cp:revision>
  <dcterms:created xsi:type="dcterms:W3CDTF">2011-11-27T20:51:24Z</dcterms:created>
  <dcterms:modified xsi:type="dcterms:W3CDTF">2011-11-27T20:51:59Z</dcterms:modified>
</cp:coreProperties>
</file>